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4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8587F-E7ED-40D2-8BE7-6026AABBC76B}" v="27" dt="2024-08-15T02:59:34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범 박" userId="4f66b31ccf24d2f1" providerId="LiveId" clId="{5D78587F-E7ED-40D2-8BE7-6026AABBC76B}"/>
    <pc:docChg chg="undo custSel addSld modSld sldOrd">
      <pc:chgData name="재범 박" userId="4f66b31ccf24d2f1" providerId="LiveId" clId="{5D78587F-E7ED-40D2-8BE7-6026AABBC76B}" dt="2024-08-15T02:59:34.503" v="744" actId="1076"/>
      <pc:docMkLst>
        <pc:docMk/>
      </pc:docMkLst>
      <pc:sldChg chg="addSp delSp modSp mod">
        <pc:chgData name="재범 박" userId="4f66b31ccf24d2f1" providerId="LiveId" clId="{5D78587F-E7ED-40D2-8BE7-6026AABBC76B}" dt="2024-08-05T15:42:10.055" v="357" actId="20577"/>
        <pc:sldMkLst>
          <pc:docMk/>
          <pc:sldMk cId="2961909393" sldId="261"/>
        </pc:sldMkLst>
        <pc:spChg chg="add del mod">
          <ac:chgData name="재범 박" userId="4f66b31ccf24d2f1" providerId="LiveId" clId="{5D78587F-E7ED-40D2-8BE7-6026AABBC76B}" dt="2024-08-05T15:42:04.637" v="335" actId="478"/>
          <ac:spMkLst>
            <pc:docMk/>
            <pc:sldMk cId="2961909393" sldId="261"/>
            <ac:spMk id="3" creationId="{84820324-9F17-59A8-F209-416FC96F7C34}"/>
          </ac:spMkLst>
        </pc:spChg>
        <pc:spChg chg="mod">
          <ac:chgData name="재범 박" userId="4f66b31ccf24d2f1" providerId="LiveId" clId="{5D78587F-E7ED-40D2-8BE7-6026AABBC76B}" dt="2024-08-05T15:42:10.055" v="357" actId="20577"/>
          <ac:spMkLst>
            <pc:docMk/>
            <pc:sldMk cId="2961909393" sldId="261"/>
            <ac:spMk id="5" creationId="{58569C6A-C025-CE2F-C6C8-271CC0AED743}"/>
          </ac:spMkLst>
        </pc:spChg>
        <pc:picChg chg="del mod">
          <ac:chgData name="재범 박" userId="4f66b31ccf24d2f1" providerId="LiveId" clId="{5D78587F-E7ED-40D2-8BE7-6026AABBC76B}" dt="2024-08-05T15:40:27.908" v="83" actId="21"/>
          <ac:picMkLst>
            <pc:docMk/>
            <pc:sldMk cId="2961909393" sldId="261"/>
            <ac:picMk id="9" creationId="{24CFCD22-55ED-672E-2BAB-BB07A5BF2ABA}"/>
          </ac:picMkLst>
        </pc:picChg>
        <pc:picChg chg="add mod">
          <ac:chgData name="재범 박" userId="4f66b31ccf24d2f1" providerId="LiveId" clId="{5D78587F-E7ED-40D2-8BE7-6026AABBC76B}" dt="2024-08-05T15:39:37.607" v="39"/>
          <ac:picMkLst>
            <pc:docMk/>
            <pc:sldMk cId="2961909393" sldId="261"/>
            <ac:picMk id="1026" creationId="{10F83E36-F630-8E9D-9BD4-DDA6FEE565BF}"/>
          </ac:picMkLst>
        </pc:picChg>
        <pc:picChg chg="del mod">
          <ac:chgData name="재범 박" userId="4f66b31ccf24d2f1" providerId="LiveId" clId="{5D78587F-E7ED-40D2-8BE7-6026AABBC76B}" dt="2024-08-05T15:40:27.908" v="83" actId="21"/>
          <ac:picMkLst>
            <pc:docMk/>
            <pc:sldMk cId="2961909393" sldId="261"/>
            <ac:picMk id="3074" creationId="{B0AFCEDE-2B54-AD99-68E5-D5477B6FB22C}"/>
          </ac:picMkLst>
        </pc:picChg>
      </pc:sldChg>
      <pc:sldChg chg="addSp delSp modSp mod ord">
        <pc:chgData name="재범 박" userId="4f66b31ccf24d2f1" providerId="LiveId" clId="{5D78587F-E7ED-40D2-8BE7-6026AABBC76B}" dt="2024-08-05T15:47:32.329" v="732" actId="1076"/>
        <pc:sldMkLst>
          <pc:docMk/>
          <pc:sldMk cId="3247068545" sldId="263"/>
        </pc:sldMkLst>
        <pc:spChg chg="del">
          <ac:chgData name="재범 박" userId="4f66b31ccf24d2f1" providerId="LiveId" clId="{5D78587F-E7ED-40D2-8BE7-6026AABBC76B}" dt="2024-08-05T15:42:39.013" v="360" actId="478"/>
          <ac:spMkLst>
            <pc:docMk/>
            <pc:sldMk cId="3247068545" sldId="263"/>
            <ac:spMk id="2" creationId="{2360BC30-B88D-AFFF-4D97-0159BF6194B1}"/>
          </ac:spMkLst>
        </pc:spChg>
        <pc:spChg chg="mod">
          <ac:chgData name="재범 박" userId="4f66b31ccf24d2f1" providerId="LiveId" clId="{5D78587F-E7ED-40D2-8BE7-6026AABBC76B}" dt="2024-08-05T15:43:04.658" v="438" actId="20577"/>
          <ac:spMkLst>
            <pc:docMk/>
            <pc:sldMk cId="3247068545" sldId="263"/>
            <ac:spMk id="3" creationId="{F74E24C2-4851-52CE-1DA1-BE44FF67FEC0}"/>
          </ac:spMkLst>
        </pc:spChg>
        <pc:spChg chg="add mod">
          <ac:chgData name="재범 박" userId="4f66b31ccf24d2f1" providerId="LiveId" clId="{5D78587F-E7ED-40D2-8BE7-6026AABBC76B}" dt="2024-08-05T15:44:38.205" v="534" actId="20577"/>
          <ac:spMkLst>
            <pc:docMk/>
            <pc:sldMk cId="3247068545" sldId="263"/>
            <ac:spMk id="6" creationId="{35F88C6C-8266-6AAE-6D82-F42E98984862}"/>
          </ac:spMkLst>
        </pc:spChg>
        <pc:spChg chg="add mod">
          <ac:chgData name="재범 박" userId="4f66b31ccf24d2f1" providerId="LiveId" clId="{5D78587F-E7ED-40D2-8BE7-6026AABBC76B}" dt="2024-08-05T15:44:58.743" v="604" actId="20577"/>
          <ac:spMkLst>
            <pc:docMk/>
            <pc:sldMk cId="3247068545" sldId="263"/>
            <ac:spMk id="9" creationId="{D9040868-01D8-6E22-AE7B-072073D3B464}"/>
          </ac:spMkLst>
        </pc:spChg>
        <pc:spChg chg="add mod">
          <ac:chgData name="재범 박" userId="4f66b31ccf24d2f1" providerId="LiveId" clId="{5D78587F-E7ED-40D2-8BE7-6026AABBC76B}" dt="2024-08-05T15:46:17.035" v="712" actId="20577"/>
          <ac:spMkLst>
            <pc:docMk/>
            <pc:sldMk cId="3247068545" sldId="263"/>
            <ac:spMk id="10" creationId="{F18BD03C-D025-4706-CAFE-68FF50994CF2}"/>
          </ac:spMkLst>
        </pc:spChg>
        <pc:graphicFrameChg chg="add mod">
          <ac:chgData name="재범 박" userId="4f66b31ccf24d2f1" providerId="LiveId" clId="{5D78587F-E7ED-40D2-8BE7-6026AABBC76B}" dt="2024-08-05T15:47:32.329" v="732" actId="1076"/>
          <ac:graphicFrameMkLst>
            <pc:docMk/>
            <pc:sldMk cId="3247068545" sldId="263"/>
            <ac:graphicFrameMk id="13" creationId="{261933F8-08C3-093C-5058-7B70C5FF9206}"/>
          </ac:graphicFrameMkLst>
        </pc:graphicFrameChg>
        <pc:picChg chg="add mod">
          <ac:chgData name="재범 박" userId="4f66b31ccf24d2f1" providerId="LiveId" clId="{5D78587F-E7ED-40D2-8BE7-6026AABBC76B}" dt="2024-08-05T15:43:33.326" v="440" actId="1076"/>
          <ac:picMkLst>
            <pc:docMk/>
            <pc:sldMk cId="3247068545" sldId="263"/>
            <ac:picMk id="5" creationId="{74AA3A39-8F82-9AED-4061-558A12AF7D45}"/>
          </ac:picMkLst>
        </pc:picChg>
        <pc:picChg chg="add del">
          <ac:chgData name="재범 박" userId="4f66b31ccf24d2f1" providerId="LiveId" clId="{5D78587F-E7ED-40D2-8BE7-6026AABBC76B}" dt="2024-08-05T15:44:40.737" v="536" actId="22"/>
          <ac:picMkLst>
            <pc:docMk/>
            <pc:sldMk cId="3247068545" sldId="263"/>
            <ac:picMk id="8" creationId="{59E23B83-2945-FE7D-F5C0-BA6341CC82C7}"/>
          </ac:picMkLst>
        </pc:picChg>
      </pc:sldChg>
      <pc:sldChg chg="addSp delSp modSp add mod">
        <pc:chgData name="재범 박" userId="4f66b31ccf24d2f1" providerId="LiveId" clId="{5D78587F-E7ED-40D2-8BE7-6026AABBC76B}" dt="2024-08-15T02:59:34.503" v="744" actId="1076"/>
        <pc:sldMkLst>
          <pc:docMk/>
          <pc:sldMk cId="2092622055" sldId="265"/>
        </pc:sldMkLst>
        <pc:spChg chg="mod">
          <ac:chgData name="재범 박" userId="4f66b31ccf24d2f1" providerId="LiveId" clId="{5D78587F-E7ED-40D2-8BE7-6026AABBC76B}" dt="2024-08-15T02:57:12.136" v="743" actId="20577"/>
          <ac:spMkLst>
            <pc:docMk/>
            <pc:sldMk cId="2092622055" sldId="265"/>
            <ac:spMk id="2" creationId="{2360BC30-B88D-AFFF-4D97-0159BF6194B1}"/>
          </ac:spMkLst>
        </pc:spChg>
        <pc:spChg chg="mod">
          <ac:chgData name="재범 박" userId="4f66b31ccf24d2f1" providerId="LiveId" clId="{5D78587F-E7ED-40D2-8BE7-6026AABBC76B}" dt="2024-08-05T15:41:39.195" v="329" actId="20577"/>
          <ac:spMkLst>
            <pc:docMk/>
            <pc:sldMk cId="2092622055" sldId="265"/>
            <ac:spMk id="3" creationId="{84820324-9F17-59A8-F209-416FC96F7C34}"/>
          </ac:spMkLst>
        </pc:spChg>
        <pc:spChg chg="del">
          <ac:chgData name="재범 박" userId="4f66b31ccf24d2f1" providerId="LiveId" clId="{5D78587F-E7ED-40D2-8BE7-6026AABBC76B}" dt="2024-08-05T15:40:32.145" v="85" actId="478"/>
          <ac:spMkLst>
            <pc:docMk/>
            <pc:sldMk cId="2092622055" sldId="265"/>
            <ac:spMk id="5" creationId="{58569C6A-C025-CE2F-C6C8-271CC0AED743}"/>
          </ac:spMkLst>
        </pc:spChg>
        <pc:picChg chg="add mod">
          <ac:chgData name="재범 박" userId="4f66b31ccf24d2f1" providerId="LiveId" clId="{5D78587F-E7ED-40D2-8BE7-6026AABBC76B}" dt="2024-08-15T02:59:34.503" v="744" actId="1076"/>
          <ac:picMkLst>
            <pc:docMk/>
            <pc:sldMk cId="2092622055" sldId="265"/>
            <ac:picMk id="4" creationId="{7B98909A-74F4-4CC6-D668-401D8A69EF99}"/>
          </ac:picMkLst>
        </pc:picChg>
        <pc:picChg chg="add mod">
          <ac:chgData name="재범 박" userId="4f66b31ccf24d2f1" providerId="LiveId" clId="{5D78587F-E7ED-40D2-8BE7-6026AABBC76B}" dt="2024-08-15T02:59:34.503" v="744" actId="1076"/>
          <ac:picMkLst>
            <pc:docMk/>
            <pc:sldMk cId="2092622055" sldId="265"/>
            <ac:picMk id="9" creationId="{24CFCD22-55ED-672E-2BAB-BB07A5BF2ABA}"/>
          </ac:picMkLst>
        </pc:picChg>
        <pc:picChg chg="del">
          <ac:chgData name="재범 박" userId="4f66b31ccf24d2f1" providerId="LiveId" clId="{5D78587F-E7ED-40D2-8BE7-6026AABBC76B}" dt="2024-08-05T15:40:33.286" v="86" actId="478"/>
          <ac:picMkLst>
            <pc:docMk/>
            <pc:sldMk cId="2092622055" sldId="265"/>
            <ac:picMk id="1026" creationId="{10F83E36-F630-8E9D-9BD4-DDA6FEE565BF}"/>
          </ac:picMkLst>
        </pc:picChg>
        <pc:picChg chg="add mod">
          <ac:chgData name="재범 박" userId="4f66b31ccf24d2f1" providerId="LiveId" clId="{5D78587F-E7ED-40D2-8BE7-6026AABBC76B}" dt="2024-08-15T02:59:34.503" v="744" actId="1076"/>
          <ac:picMkLst>
            <pc:docMk/>
            <pc:sldMk cId="2092622055" sldId="265"/>
            <ac:picMk id="3074" creationId="{B0AFCEDE-2B54-AD99-68E5-D5477B6FB22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6370340277463139"/>
          <c:y val="0.15547627843157949"/>
          <c:w val="0.34322143806097521"/>
          <c:h val="0.529473381767434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C1-4138-B18F-2E110DC57F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C1-4138-B18F-2E110DC57F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C1-4138-B18F-2E110DC57F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C1-4138-B18F-2E110DC57F25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5F-44F4-AC88-0D0A237D2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D5F41-C20A-5026-27D5-6051777E2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7E3D04-1C6C-8F2B-A1F1-782D58C86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5EEE5-9D38-962D-6B56-E87E4EC0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EEC17-E9D3-6334-67CE-B7E42C05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DC868-32E3-FD1A-864D-D61203FF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ED31-B0FC-FB37-7B5F-B6B3E51C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F47DBE-5ED0-EECD-3A5B-A55DE0DE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C1FAF-E537-7538-2EA3-E6CF680E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CB1B7-B174-FA88-29BB-C843D80C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56530-D0AB-F399-EBC0-3F5B1C1E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C8B934-9935-5665-6850-17B9FF851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34F65-8490-3CFE-DA3F-40A99CF0D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AE2E2-93B8-1139-5298-23307D2D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261A0-8BB2-D830-2928-1151A5175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D75E2-4F10-AEE1-9184-7E3BE09D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2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88D90-FAD5-398D-3FFF-923D4277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E8E07-8A4A-D2C6-F22F-C948DDF48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0FCF5-2546-45A8-46F0-243708D3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11EED-9074-B09A-DEA7-416BF17E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B1B36-9F38-FA57-FD96-A4037A29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7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8B9DB-8EA0-8C48-B4EE-11D130CB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E3CB7F-9614-D28D-8179-43F5DD283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02935-4543-E50A-CE74-C96A5B85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F245A9-0846-F948-C98E-4FBB6DCF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E2EBF1-3AB9-2F78-B5C6-26500FA5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7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89BA7-ED22-83D0-5ED7-EB2168BE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81FF7-9656-CF3B-DA76-2DF44D63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3C436-A29B-A1AB-D8B4-7B964655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5CFD36-849B-A166-97B8-57EFF7BE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8CF9DE-2BA6-2CAB-5A96-F6107C98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807FC-7C02-0D85-7235-97589858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147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64819-E9C7-9BC4-C3FF-049F57D4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72530-2072-0CA1-7940-D0A0DE8A2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F41EF6-DDA5-685D-C1A8-8975DBAF0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342735-9F7F-6F2A-D56C-8A9210944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568CD0-F362-FCFB-80EC-51058C32E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80C319-725F-27CF-9B1A-3DE94418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A152D7-3503-E1D6-1377-98198E92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4A35B9-1BC1-4515-F633-87240E56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3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9FC2A-B7E8-D684-70D8-C43C639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84B197-9860-E903-4AA5-7369CC86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A2822C-BD97-02DF-C42E-64978E38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A6D58B-CA56-07E0-0CD8-BB7FB2C3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373E2F-7142-A486-50C0-A337D3AA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B80E0E-AF57-44F6-7360-527E9A55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D6493E-9ED5-B239-7F28-1E6072B6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88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2B42-7E7E-3FCC-7226-D6AF6DA2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4B0E5-8FF5-3918-025D-64F41EEBB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DD85DD-26C1-CCD6-F718-AF68174CC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C02BC-3DDB-FE5B-4F57-81C9DDE5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47D34-5248-BF81-3346-D3E9B443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8421C-0A45-5A82-B662-D81F0DC0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3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EBD3-A22B-0405-AFD8-E67F67524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27DB89-7B39-757F-A563-67893E3E4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C1E94-9AFB-0A75-0862-4D19590E0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CDF61-719F-98A9-7FDE-468DEA7B9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6E621-C04E-92F4-EACF-45F86307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78D247-B095-C27A-6CAC-C330371F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0548C4-14F3-DD3A-7CE7-75BAD450B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2B66F-452E-625F-C3D6-33E198247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DE5BF-C202-84DE-FB08-AC72182F3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30C2E1-3DD4-4924-8A5C-75B04893D646}" type="datetimeFigureOut">
              <a:rPr lang="ko-KR" altLang="en-US" smtClean="0"/>
              <a:t>2024-08-15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9C05C-5AE6-0DA0-98F0-9462D7504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B8494-8EF3-74A1-65AE-FDE96681E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76C15-25F7-433E-990B-C465FC852F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2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14D6D-A502-F268-BEA5-00C8C4070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3DB6F8-88D4-2B66-8BF6-CCD505D8B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78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BC30-B88D-AFFF-4D97-0159BF6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28"/>
            <a:ext cx="10515600" cy="526211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8D10A-7538-DF2F-CF45-EEF4FB7E0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0" y="1092679"/>
            <a:ext cx="9200610" cy="40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108" y="2252274"/>
            <a:ext cx="10515600" cy="5262114"/>
          </a:xfrm>
        </p:spPr>
        <p:txBody>
          <a:bodyPr/>
          <a:lstStyle/>
          <a:p>
            <a:r>
              <a:rPr lang="ko-KR" altLang="en-US" dirty="0"/>
              <a:t>대한민국 보건복지부</a:t>
            </a:r>
            <a:r>
              <a:rPr lang="en-US" altLang="ko-KR" dirty="0"/>
              <a:t>. </a:t>
            </a:r>
            <a:r>
              <a:rPr lang="ko-KR" altLang="en-US" dirty="0" err="1"/>
              <a:t>대한성형외과의사회</a:t>
            </a:r>
            <a:r>
              <a:rPr lang="ko-KR" altLang="en-US" dirty="0"/>
              <a:t> 인증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대한민국 의사 중 </a:t>
            </a:r>
            <a:r>
              <a:rPr lang="en-US" altLang="ko-KR" dirty="0"/>
              <a:t>‘</a:t>
            </a:r>
            <a:r>
              <a:rPr lang="ko-KR" altLang="en-US" dirty="0"/>
              <a:t>성형외과전문의</a:t>
            </a:r>
            <a:r>
              <a:rPr lang="en-US" altLang="ko-KR" dirty="0"/>
              <a:t>’</a:t>
            </a:r>
            <a:r>
              <a:rPr lang="ko-KR" altLang="en-US" dirty="0"/>
              <a:t>는 단 </a:t>
            </a:r>
            <a:r>
              <a:rPr lang="en-US" altLang="ko-KR" dirty="0"/>
              <a:t>1.5%</a:t>
            </a:r>
          </a:p>
          <a:p>
            <a:endParaRPr lang="en-US" altLang="ko-KR" dirty="0"/>
          </a:p>
          <a:p>
            <a:r>
              <a:rPr lang="ko-KR" altLang="en-US" dirty="0" err="1"/>
              <a:t>비포애프</a:t>
            </a:r>
            <a:r>
              <a:rPr lang="ko-KR" altLang="en-US" dirty="0"/>
              <a:t> 성형외과는 타과전문의</a:t>
            </a:r>
            <a:r>
              <a:rPr lang="en-US" altLang="ko-KR" dirty="0"/>
              <a:t>,</a:t>
            </a:r>
            <a:r>
              <a:rPr lang="ko-KR" altLang="en-US" dirty="0"/>
              <a:t>일반의가 아닌</a:t>
            </a:r>
            <a:br>
              <a:rPr lang="en-US" altLang="ko-KR" dirty="0"/>
            </a:br>
            <a:r>
              <a:rPr lang="ko-KR" altLang="en-US" dirty="0"/>
              <a:t>성형외과전문의로 </a:t>
            </a:r>
            <a:r>
              <a:rPr lang="en-US" altLang="ko-KR" dirty="0"/>
              <a:t>100% </a:t>
            </a:r>
            <a:r>
              <a:rPr lang="ko-KR" altLang="en-US" dirty="0"/>
              <a:t>모든 상담</a:t>
            </a:r>
            <a:r>
              <a:rPr lang="en-US" altLang="ko-KR" dirty="0"/>
              <a:t>, </a:t>
            </a:r>
            <a:r>
              <a:rPr lang="ko-KR" altLang="en-US" dirty="0"/>
              <a:t>수술을 직접 시행합니다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신논현역 안면윤곽 바탕성형외과의원 - 광대축소술 사각턱축소 턱끝축소 이마축소술 눈코성형 강남성형외과">
            <a:extLst>
              <a:ext uri="{FF2B5EF4-FFF2-40B4-BE49-F238E27FC236}">
                <a16:creationId xmlns:a16="http://schemas.microsoft.com/office/drawing/2014/main" id="{DE382188-0C16-94FD-38B2-FEFD0308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74" y="448428"/>
            <a:ext cx="3038747" cy="151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연이은 회원 일탈에 고개 숙인 성형외과醫 &lt; 기관·단체 &lt; 뉴스 &lt; 기사본문 - 청년의사">
            <a:extLst>
              <a:ext uri="{FF2B5EF4-FFF2-40B4-BE49-F238E27FC236}">
                <a16:creationId xmlns:a16="http://schemas.microsoft.com/office/drawing/2014/main" id="{6A382E4D-7001-30B6-F4CC-25C9BA06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222" y="467767"/>
            <a:ext cx="1641859" cy="13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보건복지부 로고">
            <a:extLst>
              <a:ext uri="{FF2B5EF4-FFF2-40B4-BE49-F238E27FC236}">
                <a16:creationId xmlns:a16="http://schemas.microsoft.com/office/drawing/2014/main" id="{F8A34B20-3FBA-7FBB-CF48-BAE5D4FE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915" y="467767"/>
            <a:ext cx="4016829" cy="150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05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코성형, 재수술 걱정 줄이려면 충분한 1:1 상담 이뤄져야”">
            <a:extLst>
              <a:ext uri="{FF2B5EF4-FFF2-40B4-BE49-F238E27FC236}">
                <a16:creationId xmlns:a16="http://schemas.microsoft.com/office/drawing/2014/main" id="{D776FB7C-9283-1ABA-B1AD-D93A76CA9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09" y="437651"/>
            <a:ext cx="3709851" cy="333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B1712E-962E-2969-2B27-F3315C6AFA93}"/>
              </a:ext>
            </a:extLst>
          </p:cNvPr>
          <p:cNvSpPr txBox="1">
            <a:spLocks/>
          </p:cNvSpPr>
          <p:nvPr/>
        </p:nvSpPr>
        <p:spPr>
          <a:xfrm>
            <a:off x="2431868" y="4167586"/>
            <a:ext cx="10515600" cy="5262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대한민국 </a:t>
            </a:r>
            <a:r>
              <a:rPr lang="en-US" altLang="ko-KR" dirty="0"/>
              <a:t>1% </a:t>
            </a:r>
            <a:r>
              <a:rPr lang="ko-KR" altLang="en-US" dirty="0"/>
              <a:t>성형외과 전문의</a:t>
            </a:r>
            <a:endParaRPr lang="en-US" altLang="ko-KR" dirty="0"/>
          </a:p>
          <a:p>
            <a:r>
              <a:rPr lang="en-US" altLang="ko-KR" dirty="0"/>
              <a:t>b4F </a:t>
            </a:r>
            <a:r>
              <a:rPr lang="ko-KR" altLang="en-US" dirty="0"/>
              <a:t>성형외과는 클리닉</a:t>
            </a:r>
            <a:r>
              <a:rPr lang="en-US" altLang="ko-KR" dirty="0"/>
              <a:t>(</a:t>
            </a:r>
            <a:r>
              <a:rPr lang="ko-KR" altLang="en-US" dirty="0"/>
              <a:t>진료과목</a:t>
            </a:r>
            <a:r>
              <a:rPr lang="en-US" altLang="ko-KR" dirty="0"/>
              <a:t>:</a:t>
            </a:r>
            <a:r>
              <a:rPr lang="ko-KR" altLang="en-US" dirty="0"/>
              <a:t>성형외과</a:t>
            </a:r>
            <a:r>
              <a:rPr lang="en-US" altLang="ko-KR" dirty="0"/>
              <a:t>)</a:t>
            </a:r>
            <a:r>
              <a:rPr lang="ko-KR" altLang="en-US" dirty="0"/>
              <a:t> 의원이</a:t>
            </a:r>
            <a:br>
              <a:rPr lang="en-US" altLang="ko-KR" dirty="0"/>
            </a:br>
            <a:r>
              <a:rPr lang="ko-KR" altLang="en-US" dirty="0"/>
              <a:t>아닌 정식 </a:t>
            </a:r>
            <a:r>
              <a:rPr lang="en-US" altLang="ko-KR" dirty="0"/>
              <a:t>‘</a:t>
            </a:r>
            <a:r>
              <a:rPr lang="ko-KR" altLang="en-US" dirty="0"/>
              <a:t>성형외과</a:t>
            </a:r>
            <a:r>
              <a:rPr lang="en-US" altLang="ko-KR" dirty="0"/>
              <a:t>＇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전문의로서 </a:t>
            </a:r>
            <a:r>
              <a:rPr lang="en-US" altLang="ko-KR" dirty="0"/>
              <a:t>1:1 </a:t>
            </a:r>
            <a:r>
              <a:rPr lang="ko-KR" altLang="en-US" dirty="0"/>
              <a:t>진료를 원칙으로 하며</a:t>
            </a:r>
            <a:br>
              <a:rPr lang="en-US" altLang="ko-KR" dirty="0"/>
            </a:br>
            <a:r>
              <a:rPr lang="ko-KR" altLang="en-US" dirty="0"/>
              <a:t>과학적 근거가 없는 치료</a:t>
            </a:r>
            <a:r>
              <a:rPr lang="en-US" altLang="ko-KR" dirty="0"/>
              <a:t>,</a:t>
            </a:r>
            <a:r>
              <a:rPr lang="ko-KR" altLang="en-US" dirty="0"/>
              <a:t>시술은</a:t>
            </a:r>
            <a:r>
              <a:rPr lang="en-US" altLang="ko-KR" dirty="0"/>
              <a:t> </a:t>
            </a:r>
            <a:r>
              <a:rPr lang="ko-KR" altLang="en-US" dirty="0"/>
              <a:t>절대 하지 않습니다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67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5299"/>
            <a:ext cx="11480075" cy="526211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대한민국 활동의사 </a:t>
            </a:r>
            <a:r>
              <a:rPr lang="en-US" altLang="ko-KR" sz="2400" dirty="0"/>
              <a:t>12</a:t>
            </a:r>
            <a:r>
              <a:rPr lang="ko-KR" altLang="en-US" sz="2400" dirty="0"/>
              <a:t>만명 중</a:t>
            </a:r>
            <a:br>
              <a:rPr lang="en-US" altLang="ko-KR" sz="2400" dirty="0"/>
            </a:br>
            <a:r>
              <a:rPr lang="ko-KR" altLang="en-US" sz="2400" dirty="0"/>
              <a:t>미용의료 의사수는 </a:t>
            </a:r>
            <a:r>
              <a:rPr lang="en-US" altLang="ko-KR" sz="2400" dirty="0"/>
              <a:t>3</a:t>
            </a:r>
            <a:r>
              <a:rPr lang="ko-KR" altLang="en-US" sz="2400" dirty="0"/>
              <a:t>만명 이상 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의사협회추산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이 중 성형외과전문의 수는 </a:t>
            </a:r>
            <a:r>
              <a:rPr lang="en-US" altLang="ko-KR" sz="2400" dirty="0"/>
              <a:t>1700</a:t>
            </a:r>
            <a:r>
              <a:rPr lang="ko-KR" altLang="en-US" sz="2400" dirty="0" err="1"/>
              <a:t>명뿐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국민건강보험공단 조사</a:t>
            </a:r>
            <a:r>
              <a:rPr lang="en-US" altLang="ko-KR" sz="2400" dirty="0"/>
              <a:t>,2022)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5E8BF3-118D-B287-3EC7-3ED20F5B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3" y="2173835"/>
            <a:ext cx="7683079" cy="39918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709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BC30-B88D-AFFF-4D97-0159BF6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3720"/>
            <a:ext cx="10853468" cy="226012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성형외과 전문의 취득과정 </a:t>
            </a:r>
            <a:r>
              <a:rPr lang="en-US" altLang="ko-KR" sz="2400" dirty="0"/>
              <a:t>(</a:t>
            </a:r>
            <a:r>
              <a:rPr lang="ko-KR" altLang="en-US" sz="2400" dirty="0"/>
              <a:t>총 </a:t>
            </a:r>
            <a:r>
              <a:rPr lang="en-US" altLang="ko-KR" sz="2400" dirty="0"/>
              <a:t>11</a:t>
            </a:r>
            <a:r>
              <a:rPr lang="ko-KR" altLang="en-US" sz="2400" dirty="0"/>
              <a:t>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의과대학 </a:t>
            </a:r>
            <a:r>
              <a:rPr lang="en-US" altLang="ko-KR" sz="2400" dirty="0"/>
              <a:t>6</a:t>
            </a:r>
            <a:r>
              <a:rPr lang="ko-KR" altLang="en-US" sz="2400" dirty="0"/>
              <a:t>년 졸업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대학졸업후 국시 응시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일반의사면허 취득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/>
              <a:t>대학교병원에서 인턴</a:t>
            </a:r>
            <a:r>
              <a:rPr lang="en-US" altLang="ko-KR" sz="2400" dirty="0"/>
              <a:t>,</a:t>
            </a:r>
            <a:r>
              <a:rPr lang="ko-KR" altLang="en-US" sz="2400" dirty="0"/>
              <a:t>레지던트 임상수련 </a:t>
            </a:r>
            <a:r>
              <a:rPr lang="en-US" altLang="ko-KR" sz="2400" dirty="0"/>
              <a:t>5</a:t>
            </a:r>
            <a:r>
              <a:rPr lang="ko-KR" altLang="en-US" sz="2400" dirty="0"/>
              <a:t>년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성형외과 전문의시험 합격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전문의는 보다 긴 수련기간을 거쳐 깊은 지식과 수술</a:t>
            </a:r>
            <a:r>
              <a:rPr lang="en-US" altLang="ko-KR" sz="2400" dirty="0">
                <a:sym typeface="Wingdings" panose="05000000000000000000" pitchFamily="2" charset="2"/>
              </a:rPr>
              <a:t>,</a:t>
            </a:r>
            <a:r>
              <a:rPr lang="ko-KR" altLang="en-US" sz="2400" dirty="0">
                <a:sym typeface="Wingdings" panose="05000000000000000000" pitchFamily="2" charset="2"/>
              </a:rPr>
              <a:t>피부조직</a:t>
            </a:r>
            <a:r>
              <a:rPr lang="en-US" altLang="ko-KR" sz="2400" dirty="0">
                <a:sym typeface="Wingdings" panose="05000000000000000000" pitchFamily="2" charset="2"/>
              </a:rPr>
              <a:t>,</a:t>
            </a:r>
            <a:r>
              <a:rPr lang="ko-KR" altLang="en-US" sz="2400" dirty="0">
                <a:sym typeface="Wingdings" panose="05000000000000000000" pitchFamily="2" charset="2"/>
              </a:rPr>
              <a:t>상처 등에 대한 풍부한 경험과 진료 철학을 가지고 있습니다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B2D50-ACCA-31A2-A405-B586B049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67" y="365126"/>
            <a:ext cx="4434715" cy="36383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851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834"/>
            <a:ext cx="10515600" cy="6142008"/>
          </a:xfrm>
        </p:spPr>
        <p:txBody>
          <a:bodyPr/>
          <a:lstStyle/>
          <a:p>
            <a:r>
              <a:rPr lang="ko-KR" altLang="en-US" dirty="0"/>
              <a:t>전국의사 중 </a:t>
            </a:r>
            <a:r>
              <a:rPr lang="ko-KR" altLang="en-US" dirty="0" err="1"/>
              <a:t>성형외과전문의란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AA3A39-8F82-9AED-4061-558A12AF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64" y="1316049"/>
            <a:ext cx="9829872" cy="47434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F88C6C-8266-6AAE-6D82-F42E98984862}"/>
              </a:ext>
            </a:extLst>
          </p:cNvPr>
          <p:cNvSpPr/>
          <p:nvPr/>
        </p:nvSpPr>
        <p:spPr>
          <a:xfrm>
            <a:off x="1874520" y="4500154"/>
            <a:ext cx="2197148" cy="1388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r>
              <a:rPr lang="ko-KR" altLang="en-US" dirty="0"/>
              <a:t>만명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전국 활동의사수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치과</a:t>
            </a:r>
            <a:r>
              <a:rPr lang="en-US" altLang="ko-KR" dirty="0"/>
              <a:t>,</a:t>
            </a:r>
            <a:r>
              <a:rPr lang="ko-KR" altLang="en-US" dirty="0"/>
              <a:t>한의사 제외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040868-01D8-6E22-AE7B-072073D3B464}"/>
              </a:ext>
            </a:extLst>
          </p:cNvPr>
          <p:cNvSpPr/>
          <p:nvPr/>
        </p:nvSpPr>
        <p:spPr>
          <a:xfrm>
            <a:off x="5063419" y="4560539"/>
            <a:ext cx="1929728" cy="1230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1700</a:t>
            </a:r>
            <a:r>
              <a:rPr lang="ko-KR" altLang="en-US" dirty="0"/>
              <a:t>명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활동 공식</a:t>
            </a:r>
            <a:endParaRPr lang="en-US" altLang="ko-KR" dirty="0"/>
          </a:p>
          <a:p>
            <a:pPr algn="ctr"/>
            <a:r>
              <a:rPr lang="ko-KR" altLang="en-US" dirty="0"/>
              <a:t>성형외과 전문의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8BD03C-D025-4706-CAFE-68FF50994CF2}"/>
              </a:ext>
            </a:extLst>
          </p:cNvPr>
          <p:cNvSpPr/>
          <p:nvPr/>
        </p:nvSpPr>
        <p:spPr>
          <a:xfrm>
            <a:off x="7849751" y="4579229"/>
            <a:ext cx="1929728" cy="12306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의사 중 </a:t>
            </a:r>
            <a:r>
              <a:rPr lang="en-US" altLang="ko-KR" dirty="0"/>
              <a:t>1.5%</a:t>
            </a:r>
          </a:p>
          <a:p>
            <a:pPr algn="ctr"/>
            <a:r>
              <a:rPr lang="ko-KR" altLang="en-US" dirty="0"/>
              <a:t>미용의사 중 </a:t>
            </a:r>
            <a:r>
              <a:rPr lang="en-US" altLang="ko-KR" dirty="0"/>
              <a:t>5%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61933F8-08C3-093C-5058-7B70C5FF92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3446847"/>
              </p:ext>
            </p:extLst>
          </p:nvPr>
        </p:nvGraphicFramePr>
        <p:xfrm>
          <a:off x="5666597" y="1162410"/>
          <a:ext cx="7140754" cy="4840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706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잊을만 하면 등장하는 대리수술 의료계 한목소리로 비판">
            <a:extLst>
              <a:ext uri="{FF2B5EF4-FFF2-40B4-BE49-F238E27FC236}">
                <a16:creationId xmlns:a16="http://schemas.microsoft.com/office/drawing/2014/main" id="{10F83E36-F630-8E9D-9BD4-DDA6FEE5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2008"/>
            <a:ext cx="5973423" cy="31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360BC30-B88D-AFFF-4D97-0159BF6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r>
              <a:rPr lang="ko-KR" altLang="en-US" dirty="0"/>
              <a:t>성형외과전문의 구별법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69C6A-C025-CE2F-C6C8-271CC0AED743}"/>
              </a:ext>
            </a:extLst>
          </p:cNvPr>
          <p:cNvSpPr txBox="1"/>
          <p:nvPr/>
        </p:nvSpPr>
        <p:spPr>
          <a:xfrm>
            <a:off x="1069674" y="1456751"/>
            <a:ext cx="56531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당신의 얼굴 집도의는</a:t>
            </a:r>
            <a:endParaRPr lang="en-US" altLang="ko-KR" sz="2800" b="1" dirty="0"/>
          </a:p>
          <a:p>
            <a:r>
              <a:rPr lang="en-US" altLang="ko-KR" sz="2800" b="1" dirty="0"/>
              <a:t>‘</a:t>
            </a:r>
            <a:r>
              <a:rPr lang="ko-KR" altLang="en-US" sz="2800" b="1" dirty="0"/>
              <a:t>성형외과 전문의</a:t>
            </a:r>
            <a:r>
              <a:rPr lang="en-US" altLang="ko-KR" sz="2800" b="1" dirty="0"/>
              <a:t>‘ </a:t>
            </a:r>
            <a:r>
              <a:rPr lang="ko-KR" altLang="en-US" sz="2800" b="1" dirty="0"/>
              <a:t>입니까</a:t>
            </a:r>
            <a:r>
              <a:rPr lang="en-US" altLang="ko-KR" sz="2800" b="1" dirty="0"/>
              <a:t>?</a:t>
            </a:r>
          </a:p>
          <a:p>
            <a:endParaRPr lang="en-US" altLang="ko-KR" sz="2800" b="1" dirty="0"/>
          </a:p>
          <a:p>
            <a:r>
              <a:rPr lang="ko-KR" altLang="en-US" sz="2800" b="1" dirty="0"/>
              <a:t>자신의 </a:t>
            </a:r>
            <a:r>
              <a:rPr lang="en-US" altLang="ko-KR" sz="2800" b="1" dirty="0"/>
              <a:t>‘</a:t>
            </a:r>
            <a:r>
              <a:rPr lang="ko-KR" altLang="en-US" sz="2800" b="1" dirty="0"/>
              <a:t>얼굴</a:t>
            </a:r>
            <a:r>
              <a:rPr lang="en-US" altLang="ko-KR" sz="2800" b="1" dirty="0"/>
              <a:t>＇</a:t>
            </a:r>
            <a:r>
              <a:rPr lang="ko-KR" altLang="en-US" sz="2800" b="1" dirty="0"/>
              <a:t>입니다</a:t>
            </a:r>
            <a:r>
              <a:rPr lang="en-US" altLang="ko-KR" sz="2800" b="1" dirty="0"/>
              <a:t>.</a:t>
            </a:r>
          </a:p>
          <a:p>
            <a:r>
              <a:rPr lang="ko-KR" altLang="en-US" sz="2800" b="1" dirty="0"/>
              <a:t>신중한 결정과 검증이 </a:t>
            </a:r>
            <a:endParaRPr lang="en-US" altLang="ko-KR" sz="2800" b="1" dirty="0"/>
          </a:p>
          <a:p>
            <a:r>
              <a:rPr lang="ko-KR" altLang="en-US" sz="2800" b="1" dirty="0"/>
              <a:t>반드시 필요합니다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90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BC30-B88D-AFFF-4D97-0159BF6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r>
              <a:rPr lang="ko-KR" altLang="en-US" dirty="0"/>
              <a:t>성형외과전문의 구별법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820324-9F17-59A8-F209-416FC96F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간판에서 진료과목이 아닌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‘</a:t>
            </a:r>
            <a:r>
              <a:rPr lang="ko-KR" altLang="en-US" dirty="0"/>
              <a:t>성형외과의원</a:t>
            </a:r>
            <a:r>
              <a:rPr lang="en-US" altLang="ko-KR" dirty="0"/>
              <a:t>‘ </a:t>
            </a:r>
            <a:r>
              <a:rPr lang="ko-KR" altLang="en-US" dirty="0"/>
              <a:t>확인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타과가 아닌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성형외과전문의</a:t>
            </a:r>
            <a:r>
              <a:rPr lang="en-US" altLang="ko-KR" dirty="0"/>
              <a:t>’</a:t>
            </a:r>
            <a:r>
              <a:rPr lang="ko-KR" altLang="en-US" dirty="0"/>
              <a:t> 자격증 확인</a:t>
            </a:r>
            <a:endParaRPr lang="en-US" altLang="ko-KR" dirty="0"/>
          </a:p>
          <a:p>
            <a:r>
              <a:rPr lang="en-US" altLang="ko-KR" dirty="0"/>
              <a:t>3. ‘</a:t>
            </a:r>
            <a:r>
              <a:rPr lang="ko-KR" altLang="en-US" dirty="0"/>
              <a:t>성형외과의사회</a:t>
            </a:r>
            <a:r>
              <a:rPr lang="en-US" altLang="ko-KR" dirty="0"/>
              <a:t>‘ </a:t>
            </a:r>
            <a:r>
              <a:rPr lang="ko-KR" altLang="en-US" dirty="0"/>
              <a:t>마크 확인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 descr="단독]성형외과 전문의 없는 성형외과… 소비자들 혼란-피해 호소｜동아일보">
            <a:extLst>
              <a:ext uri="{FF2B5EF4-FFF2-40B4-BE49-F238E27FC236}">
                <a16:creationId xmlns:a16="http://schemas.microsoft.com/office/drawing/2014/main" id="{B0AFCEDE-2B54-AD99-68E5-D5477B6F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97" y="1430947"/>
            <a:ext cx="2560671" cy="272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친필이(가) 표시된 사진&#10;&#10;자동 생성된 설명">
            <a:extLst>
              <a:ext uri="{FF2B5EF4-FFF2-40B4-BE49-F238E27FC236}">
                <a16:creationId xmlns:a16="http://schemas.microsoft.com/office/drawing/2014/main" id="{24CFCD22-55ED-672E-2BAB-BB07A5BF2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428" y="1369261"/>
            <a:ext cx="1906512" cy="2634570"/>
          </a:xfrm>
          <a:prstGeom prst="rect">
            <a:avLst/>
          </a:prstGeom>
        </p:spPr>
      </p:pic>
      <p:pic>
        <p:nvPicPr>
          <p:cNvPr id="4" name="Picture 4" descr="연이은 회원 일탈에 고개 숙인 성형외과醫 &lt; 기관·단체 &lt; 뉴스 &lt; 기사본문 - 청년의사">
            <a:extLst>
              <a:ext uri="{FF2B5EF4-FFF2-40B4-BE49-F238E27FC236}">
                <a16:creationId xmlns:a16="http://schemas.microsoft.com/office/drawing/2014/main" id="{7B98909A-74F4-4CC6-D668-401D8A69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15" y="4593331"/>
            <a:ext cx="2168530" cy="173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62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BC30-B88D-AFFF-4D97-0159BF61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E24C2-4851-52CE-1DA1-BE44FF67F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728"/>
            <a:ext cx="10515600" cy="5262114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906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229</Words>
  <Application>Microsoft Office PowerPoint</Application>
  <PresentationFormat>와이드스크린</PresentationFormat>
  <Paragraphs>38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성형외과전문의 구별법</vt:lpstr>
      <vt:lpstr>성형외과전문의 구별법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재범 박</dc:creator>
  <cp:lastModifiedBy>재범 박</cp:lastModifiedBy>
  <cp:revision>1</cp:revision>
  <dcterms:created xsi:type="dcterms:W3CDTF">2024-08-03T09:55:52Z</dcterms:created>
  <dcterms:modified xsi:type="dcterms:W3CDTF">2024-08-15T02:59:44Z</dcterms:modified>
</cp:coreProperties>
</file>